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2"/>
  </p:sldMasterIdLst>
  <p:notesMasterIdLst>
    <p:notesMasterId r:id="rId17"/>
  </p:notesMasterIdLst>
  <p:sldIdLst>
    <p:sldId id="256" r:id="rId3"/>
    <p:sldId id="257" r:id="rId4"/>
    <p:sldId id="258" r:id="rId5"/>
    <p:sldId id="260" r:id="rId6"/>
    <p:sldId id="259" r:id="rId7"/>
    <p:sldId id="276" r:id="rId8"/>
    <p:sldId id="277" r:id="rId9"/>
    <p:sldId id="278" r:id="rId10"/>
    <p:sldId id="269" r:id="rId11"/>
    <p:sldId id="272" r:id="rId12"/>
    <p:sldId id="270" r:id="rId13"/>
    <p:sldId id="267" r:id="rId14"/>
    <p:sldId id="268" r:id="rId15"/>
    <p:sldId id="261" r:id="rId16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a Santos" userId="8c8346f6ae4498ff" providerId="LiveId" clId="{56144BD6-788D-4903-A4E3-1D39EF9FB7DA}"/>
    <pc:docChg chg="undo custSel addSld delSld modSld sldOrd">
      <pc:chgData name="Mara Santos" userId="8c8346f6ae4498ff" providerId="LiveId" clId="{56144BD6-788D-4903-A4E3-1D39EF9FB7DA}" dt="2023-08-23T00:36:57.296" v="762" actId="14100"/>
      <pc:docMkLst>
        <pc:docMk/>
      </pc:docMkLst>
      <pc:sldChg chg="modSp">
        <pc:chgData name="Mara Santos" userId="8c8346f6ae4498ff" providerId="LiveId" clId="{56144BD6-788D-4903-A4E3-1D39EF9FB7DA}" dt="2023-08-22T23:23:34.569" v="192" actId="20577"/>
        <pc:sldMkLst>
          <pc:docMk/>
          <pc:sldMk cId="3621560137" sldId="259"/>
        </pc:sldMkLst>
        <pc:spChg chg="mod">
          <ac:chgData name="Mara Santos" userId="8c8346f6ae4498ff" providerId="LiveId" clId="{56144BD6-788D-4903-A4E3-1D39EF9FB7DA}" dt="2023-08-22T23:23:34.569" v="192" actId="20577"/>
          <ac:spMkLst>
            <pc:docMk/>
            <pc:sldMk cId="3621560137" sldId="259"/>
            <ac:spMk id="3" creationId="{00000000-0000-0000-0000-000000000000}"/>
          </ac:spMkLst>
        </pc:spChg>
      </pc:sldChg>
      <pc:sldChg chg="modSp mod modAnim">
        <pc:chgData name="Mara Santos" userId="8c8346f6ae4498ff" providerId="LiveId" clId="{56144BD6-788D-4903-A4E3-1D39EF9FB7DA}" dt="2023-08-23T00:22:40.207" v="755" actId="20577"/>
        <pc:sldMkLst>
          <pc:docMk/>
          <pc:sldMk cId="2101884025" sldId="261"/>
        </pc:sldMkLst>
        <pc:spChg chg="mod">
          <ac:chgData name="Mara Santos" userId="8c8346f6ae4498ff" providerId="LiveId" clId="{56144BD6-788D-4903-A4E3-1D39EF9FB7DA}" dt="2023-08-22T23:48:59.628" v="366" actId="20577"/>
          <ac:spMkLst>
            <pc:docMk/>
            <pc:sldMk cId="2101884025" sldId="261"/>
            <ac:spMk id="2" creationId="{00000000-0000-0000-0000-000000000000}"/>
          </ac:spMkLst>
        </pc:spChg>
        <pc:spChg chg="mod">
          <ac:chgData name="Mara Santos" userId="8c8346f6ae4498ff" providerId="LiveId" clId="{56144BD6-788D-4903-A4E3-1D39EF9FB7DA}" dt="2023-08-23T00:22:40.207" v="755" actId="20577"/>
          <ac:spMkLst>
            <pc:docMk/>
            <pc:sldMk cId="2101884025" sldId="261"/>
            <ac:spMk id="3" creationId="{00000000-0000-0000-0000-000000000000}"/>
          </ac:spMkLst>
        </pc:spChg>
      </pc:sldChg>
      <pc:sldChg chg="del">
        <pc:chgData name="Mara Santos" userId="8c8346f6ae4498ff" providerId="LiveId" clId="{56144BD6-788D-4903-A4E3-1D39EF9FB7DA}" dt="2023-08-23T00:23:16.891" v="756" actId="2696"/>
        <pc:sldMkLst>
          <pc:docMk/>
          <pc:sldMk cId="3660373528" sldId="262"/>
        </pc:sldMkLst>
      </pc:sldChg>
      <pc:sldChg chg="addSp delSp modSp mod">
        <pc:chgData name="Mara Santos" userId="8c8346f6ae4498ff" providerId="LiveId" clId="{56144BD6-788D-4903-A4E3-1D39EF9FB7DA}" dt="2023-08-23T00:36:57.296" v="762" actId="14100"/>
        <pc:sldMkLst>
          <pc:docMk/>
          <pc:sldMk cId="2742176212" sldId="268"/>
        </pc:sldMkLst>
        <pc:picChg chg="del">
          <ac:chgData name="Mara Santos" userId="8c8346f6ae4498ff" providerId="LiveId" clId="{56144BD6-788D-4903-A4E3-1D39EF9FB7DA}" dt="2023-08-23T00:36:45.032" v="759" actId="478"/>
          <ac:picMkLst>
            <pc:docMk/>
            <pc:sldMk cId="2742176212" sldId="268"/>
            <ac:picMk id="2" creationId="{5E12AA2C-2A7E-4D30-83CF-040A0DAD42AB}"/>
          </ac:picMkLst>
        </pc:picChg>
        <pc:picChg chg="add mod">
          <ac:chgData name="Mara Santos" userId="8c8346f6ae4498ff" providerId="LiveId" clId="{56144BD6-788D-4903-A4E3-1D39EF9FB7DA}" dt="2023-08-23T00:36:57.296" v="762" actId="14100"/>
          <ac:picMkLst>
            <pc:docMk/>
            <pc:sldMk cId="2742176212" sldId="268"/>
            <ac:picMk id="6" creationId="{91C0701C-B117-C1CE-38AD-99326F53BAE9}"/>
          </ac:picMkLst>
        </pc:picChg>
      </pc:sldChg>
      <pc:sldChg chg="modSp modAnim">
        <pc:chgData name="Mara Santos" userId="8c8346f6ae4498ff" providerId="LiveId" clId="{56144BD6-788D-4903-A4E3-1D39EF9FB7DA}" dt="2023-08-22T23:48:35.431" v="356" actId="5793"/>
        <pc:sldMkLst>
          <pc:docMk/>
          <pc:sldMk cId="193212605" sldId="270"/>
        </pc:sldMkLst>
        <pc:spChg chg="mod">
          <ac:chgData name="Mara Santos" userId="8c8346f6ae4498ff" providerId="LiveId" clId="{56144BD6-788D-4903-A4E3-1D39EF9FB7DA}" dt="2023-08-22T23:48:35.431" v="356" actId="5793"/>
          <ac:spMkLst>
            <pc:docMk/>
            <pc:sldMk cId="193212605" sldId="270"/>
            <ac:spMk id="3" creationId="{00000000-0000-0000-0000-000000000000}"/>
          </ac:spMkLst>
        </pc:spChg>
      </pc:sldChg>
      <pc:sldChg chg="addSp delSp modSp del mod ord">
        <pc:chgData name="Mara Santos" userId="8c8346f6ae4498ff" providerId="LiveId" clId="{56144BD6-788D-4903-A4E3-1D39EF9FB7DA}" dt="2023-08-23T00:23:25.550" v="757" actId="2696"/>
        <pc:sldMkLst>
          <pc:docMk/>
          <pc:sldMk cId="2703848355" sldId="271"/>
        </pc:sldMkLst>
        <pc:spChg chg="mod">
          <ac:chgData name="Mara Santos" userId="8c8346f6ae4498ff" providerId="LiveId" clId="{56144BD6-788D-4903-A4E3-1D39EF9FB7DA}" dt="2023-08-22T23:12:24.921" v="65" actId="1076"/>
          <ac:spMkLst>
            <pc:docMk/>
            <pc:sldMk cId="2703848355" sldId="271"/>
            <ac:spMk id="3" creationId="{92CF0581-5728-4589-1F9E-4C9C2DC597C6}"/>
          </ac:spMkLst>
        </pc:spChg>
        <pc:graphicFrameChg chg="add del modGraphic">
          <ac:chgData name="Mara Santos" userId="8c8346f6ae4498ff" providerId="LiveId" clId="{56144BD6-788D-4903-A4E3-1D39EF9FB7DA}" dt="2023-08-22T23:11:58.249" v="60" actId="27309"/>
          <ac:graphicFrameMkLst>
            <pc:docMk/>
            <pc:sldMk cId="2703848355" sldId="271"/>
            <ac:graphicFrameMk id="5" creationId="{F3CCE44A-C428-6074-117F-BE4862A83461}"/>
          </ac:graphicFrameMkLst>
        </pc:graphicFrameChg>
        <pc:picChg chg="mod">
          <ac:chgData name="Mara Santos" userId="8c8346f6ae4498ff" providerId="LiveId" clId="{56144BD6-788D-4903-A4E3-1D39EF9FB7DA}" dt="2023-08-22T23:12:17.327" v="63" actId="1076"/>
          <ac:picMkLst>
            <pc:docMk/>
            <pc:sldMk cId="2703848355" sldId="271"/>
            <ac:picMk id="10" creationId="{76A30AA6-167E-9A83-F68F-6E0D5EF73FC8}"/>
          </ac:picMkLst>
        </pc:picChg>
        <pc:picChg chg="mod">
          <ac:chgData name="Mara Santos" userId="8c8346f6ae4498ff" providerId="LiveId" clId="{56144BD6-788D-4903-A4E3-1D39EF9FB7DA}" dt="2023-08-22T23:43:35.688" v="238" actId="14826"/>
          <ac:picMkLst>
            <pc:docMk/>
            <pc:sldMk cId="2703848355" sldId="271"/>
            <ac:picMk id="21" creationId="{2957D2AC-DE15-AE79-EB83-BF656E92F971}"/>
          </ac:picMkLst>
        </pc:picChg>
        <pc:picChg chg="mod">
          <ac:chgData name="Mara Santos" userId="8c8346f6ae4498ff" providerId="LiveId" clId="{56144BD6-788D-4903-A4E3-1D39EF9FB7DA}" dt="2023-08-22T23:12:50.478" v="67" actId="1076"/>
          <ac:picMkLst>
            <pc:docMk/>
            <pc:sldMk cId="2703848355" sldId="271"/>
            <ac:picMk id="25" creationId="{C3B8C5B7-0E9C-E8F1-FD58-A0EF5C28A622}"/>
          </ac:picMkLst>
        </pc:picChg>
      </pc:sldChg>
      <pc:sldChg chg="addSp modSp add del mod">
        <pc:chgData name="Mara Santos" userId="8c8346f6ae4498ff" providerId="LiveId" clId="{56144BD6-788D-4903-A4E3-1D39EF9FB7DA}" dt="2023-08-22T23:22:19.704" v="165" actId="2696"/>
        <pc:sldMkLst>
          <pc:docMk/>
          <pc:sldMk cId="1592816245" sldId="273"/>
        </pc:sldMkLst>
        <pc:spChg chg="mod">
          <ac:chgData name="Mara Santos" userId="8c8346f6ae4498ff" providerId="LiveId" clId="{56144BD6-788D-4903-A4E3-1D39EF9FB7DA}" dt="2023-08-22T23:10:28.186" v="25" actId="20577"/>
          <ac:spMkLst>
            <pc:docMk/>
            <pc:sldMk cId="1592816245" sldId="273"/>
            <ac:spMk id="4" creationId="{768D9867-947E-3090-B90C-3A46B3DEF074}"/>
          </ac:spMkLst>
        </pc:spChg>
        <pc:spChg chg="mod">
          <ac:chgData name="Mara Santos" userId="8c8346f6ae4498ff" providerId="LiveId" clId="{56144BD6-788D-4903-A4E3-1D39EF9FB7DA}" dt="2023-08-22T23:10:37.884" v="51" actId="20577"/>
          <ac:spMkLst>
            <pc:docMk/>
            <pc:sldMk cId="1592816245" sldId="273"/>
            <ac:spMk id="6" creationId="{CAF0B120-8081-2C9E-BBF1-D26E85C6E29F}"/>
          </ac:spMkLst>
        </pc:spChg>
        <pc:picChg chg="add mod">
          <ac:chgData name="Mara Santos" userId="8c8346f6ae4498ff" providerId="LiveId" clId="{56144BD6-788D-4903-A4E3-1D39EF9FB7DA}" dt="2023-08-22T23:13:21.153" v="72" actId="1076"/>
          <ac:picMkLst>
            <pc:docMk/>
            <pc:sldMk cId="1592816245" sldId="273"/>
            <ac:picMk id="5" creationId="{3EB1F2CB-243C-2B17-77F0-2CA30340D817}"/>
          </ac:picMkLst>
        </pc:picChg>
        <pc:picChg chg="add mod">
          <ac:chgData name="Mara Santos" userId="8c8346f6ae4498ff" providerId="LiveId" clId="{56144BD6-788D-4903-A4E3-1D39EF9FB7DA}" dt="2023-08-22T23:13:20.696" v="71" actId="14100"/>
          <ac:picMkLst>
            <pc:docMk/>
            <pc:sldMk cId="1592816245" sldId="273"/>
            <ac:picMk id="8" creationId="{316F5E01-BC85-9F5D-9325-C31B26B2F6DE}"/>
          </ac:picMkLst>
        </pc:picChg>
        <pc:picChg chg="add mod">
          <ac:chgData name="Mara Santos" userId="8c8346f6ae4498ff" providerId="LiveId" clId="{56144BD6-788D-4903-A4E3-1D39EF9FB7DA}" dt="2023-08-22T23:13:30.927" v="75" actId="1076"/>
          <ac:picMkLst>
            <pc:docMk/>
            <pc:sldMk cId="1592816245" sldId="273"/>
            <ac:picMk id="11" creationId="{871701AE-5D65-F123-CBA4-00705238FBAF}"/>
          </ac:picMkLst>
        </pc:picChg>
        <pc:picChg chg="mod">
          <ac:chgData name="Mara Santos" userId="8c8346f6ae4498ff" providerId="LiveId" clId="{56144BD6-788D-4903-A4E3-1D39EF9FB7DA}" dt="2023-08-22T23:10:15.629" v="1" actId="14826"/>
          <ac:picMkLst>
            <pc:docMk/>
            <pc:sldMk cId="1592816245" sldId="273"/>
            <ac:picMk id="21" creationId="{2957D2AC-DE15-AE79-EB83-BF656E92F971}"/>
          </ac:picMkLst>
        </pc:picChg>
      </pc:sldChg>
      <pc:sldChg chg="addSp delSp modSp new del mod">
        <pc:chgData name="Mara Santos" userId="8c8346f6ae4498ff" providerId="LiveId" clId="{56144BD6-788D-4903-A4E3-1D39EF9FB7DA}" dt="2023-08-22T23:22:25.379" v="166" actId="2696"/>
        <pc:sldMkLst>
          <pc:docMk/>
          <pc:sldMk cId="3004697646" sldId="274"/>
        </pc:sldMkLst>
        <pc:spChg chg="mod">
          <ac:chgData name="Mara Santos" userId="8c8346f6ae4498ff" providerId="LiveId" clId="{56144BD6-788D-4903-A4E3-1D39EF9FB7DA}" dt="2023-08-22T23:15:22.976" v="103" actId="20577"/>
          <ac:spMkLst>
            <pc:docMk/>
            <pc:sldMk cId="3004697646" sldId="274"/>
            <ac:spMk id="2" creationId="{5CBB29A0-98D9-FCA8-C362-1639832094E6}"/>
          </ac:spMkLst>
        </pc:spChg>
        <pc:spChg chg="mod">
          <ac:chgData name="Mara Santos" userId="8c8346f6ae4498ff" providerId="LiveId" clId="{56144BD6-788D-4903-A4E3-1D39EF9FB7DA}" dt="2023-08-22T23:15:51.756" v="143" actId="20577"/>
          <ac:spMkLst>
            <pc:docMk/>
            <pc:sldMk cId="3004697646" sldId="274"/>
            <ac:spMk id="3" creationId="{065F13B0-1429-0622-EB57-5D13ADA5568D}"/>
          </ac:spMkLst>
        </pc:spChg>
        <pc:spChg chg="mod">
          <ac:chgData name="Mara Santos" userId="8c8346f6ae4498ff" providerId="LiveId" clId="{56144BD6-788D-4903-A4E3-1D39EF9FB7DA}" dt="2023-08-22T23:15:56.239" v="150" actId="20577"/>
          <ac:spMkLst>
            <pc:docMk/>
            <pc:sldMk cId="3004697646" sldId="274"/>
            <ac:spMk id="4" creationId="{455EEE16-A838-FF1F-AC0C-972C71B010CF}"/>
          </ac:spMkLst>
        </pc:spChg>
        <pc:spChg chg="del">
          <ac:chgData name="Mara Santos" userId="8c8346f6ae4498ff" providerId="LiveId" clId="{56144BD6-788D-4903-A4E3-1D39EF9FB7DA}" dt="2023-08-22T23:14:57.662" v="77" actId="931"/>
          <ac:spMkLst>
            <pc:docMk/>
            <pc:sldMk cId="3004697646" sldId="274"/>
            <ac:spMk id="5" creationId="{B0923DDA-95ED-2AE3-48D1-6A6672328BDF}"/>
          </ac:spMkLst>
        </pc:spChg>
        <pc:spChg chg="del">
          <ac:chgData name="Mara Santos" userId="8c8346f6ae4498ff" providerId="LiveId" clId="{56144BD6-788D-4903-A4E3-1D39EF9FB7DA}" dt="2023-08-22T23:15:11.535" v="78" actId="931"/>
          <ac:spMkLst>
            <pc:docMk/>
            <pc:sldMk cId="3004697646" sldId="274"/>
            <ac:spMk id="6" creationId="{E45718DF-5F95-8311-ED90-5AEEE1C868BE}"/>
          </ac:spMkLst>
        </pc:spChg>
        <pc:picChg chg="add mod">
          <ac:chgData name="Mara Santos" userId="8c8346f6ae4498ff" providerId="LiveId" clId="{56144BD6-788D-4903-A4E3-1D39EF9FB7DA}" dt="2023-08-22T23:16:25.071" v="151" actId="14826"/>
          <ac:picMkLst>
            <pc:docMk/>
            <pc:sldMk cId="3004697646" sldId="274"/>
            <ac:picMk id="8" creationId="{B07FF5C6-CF26-97D6-158B-00876C6D4A34}"/>
          </ac:picMkLst>
        </pc:picChg>
        <pc:picChg chg="add mod">
          <ac:chgData name="Mara Santos" userId="8c8346f6ae4498ff" providerId="LiveId" clId="{56144BD6-788D-4903-A4E3-1D39EF9FB7DA}" dt="2023-08-22T23:15:11.535" v="78" actId="931"/>
          <ac:picMkLst>
            <pc:docMk/>
            <pc:sldMk cId="3004697646" sldId="274"/>
            <ac:picMk id="10" creationId="{3B3C0E78-668C-699C-C061-0F1AC25159AC}"/>
          </ac:picMkLst>
        </pc:picChg>
        <pc:picChg chg="add mod">
          <ac:chgData name="Mara Santos" userId="8c8346f6ae4498ff" providerId="LiveId" clId="{56144BD6-788D-4903-A4E3-1D39EF9FB7DA}" dt="2023-08-22T23:19:28.456" v="156" actId="14826"/>
          <ac:picMkLst>
            <pc:docMk/>
            <pc:sldMk cId="3004697646" sldId="274"/>
            <ac:picMk id="12" creationId="{08B5C2CA-8F42-031E-4ABE-280612ACF1C0}"/>
          </ac:picMkLst>
        </pc:picChg>
      </pc:sldChg>
      <pc:sldChg chg="addSp modSp new del mod">
        <pc:chgData name="Mara Santos" userId="8c8346f6ae4498ff" providerId="LiveId" clId="{56144BD6-788D-4903-A4E3-1D39EF9FB7DA}" dt="2023-08-23T00:23:29.534" v="758" actId="2696"/>
        <pc:sldMkLst>
          <pc:docMk/>
          <pc:sldMk cId="1247607483" sldId="275"/>
        </pc:sldMkLst>
        <pc:picChg chg="add mod">
          <ac:chgData name="Mara Santos" userId="8c8346f6ae4498ff" providerId="LiveId" clId="{56144BD6-788D-4903-A4E3-1D39EF9FB7DA}" dt="2023-08-22T23:20:58.754" v="163" actId="1076"/>
          <ac:picMkLst>
            <pc:docMk/>
            <pc:sldMk cId="1247607483" sldId="275"/>
            <ac:picMk id="4" creationId="{83622671-D0FA-F9ED-7365-98444DF2C4F0}"/>
          </ac:picMkLst>
        </pc:picChg>
        <pc:picChg chg="add mod">
          <ac:chgData name="Mara Santos" userId="8c8346f6ae4498ff" providerId="LiveId" clId="{56144BD6-788D-4903-A4E3-1D39EF9FB7DA}" dt="2023-08-22T23:22:01.883" v="164" actId="931"/>
          <ac:picMkLst>
            <pc:docMk/>
            <pc:sldMk cId="1247607483" sldId="275"/>
            <ac:picMk id="6" creationId="{44B1C34C-686F-8F72-7938-CCEE5747CA86}"/>
          </ac:picMkLst>
        </pc:picChg>
      </pc:sldChg>
      <pc:sldChg chg="addSp delSp modSp add mod ord">
        <pc:chgData name="Mara Santos" userId="8c8346f6ae4498ff" providerId="LiveId" clId="{56144BD6-788D-4903-A4E3-1D39EF9FB7DA}" dt="2023-08-22T23:45:56.367" v="275" actId="1076"/>
        <pc:sldMkLst>
          <pc:docMk/>
          <pc:sldMk cId="963051926" sldId="276"/>
        </pc:sldMkLst>
        <pc:spChg chg="add del mod">
          <ac:chgData name="Mara Santos" userId="8c8346f6ae4498ff" providerId="LiveId" clId="{56144BD6-788D-4903-A4E3-1D39EF9FB7DA}" dt="2023-08-22T23:35:04.951" v="233" actId="478"/>
          <ac:spMkLst>
            <pc:docMk/>
            <pc:sldMk cId="963051926" sldId="276"/>
            <ac:spMk id="2" creationId="{4A2EB0F6-EE8E-D9E0-EDDC-9A31D105B345}"/>
          </ac:spMkLst>
        </pc:spChg>
        <pc:spChg chg="mod">
          <ac:chgData name="Mara Santos" userId="8c8346f6ae4498ff" providerId="LiveId" clId="{56144BD6-788D-4903-A4E3-1D39EF9FB7DA}" dt="2023-08-22T23:45:56.367" v="275" actId="1076"/>
          <ac:spMkLst>
            <pc:docMk/>
            <pc:sldMk cId="963051926" sldId="276"/>
            <ac:spMk id="3" creationId="{92CF0581-5728-4589-1F9E-4C9C2DC597C6}"/>
          </ac:spMkLst>
        </pc:spChg>
        <pc:spChg chg="add del mod">
          <ac:chgData name="Mara Santos" userId="8c8346f6ae4498ff" providerId="LiveId" clId="{56144BD6-788D-4903-A4E3-1D39EF9FB7DA}" dt="2023-08-22T23:44:02.927" v="239" actId="22"/>
          <ac:spMkLst>
            <pc:docMk/>
            <pc:sldMk cId="963051926" sldId="276"/>
            <ac:spMk id="5" creationId="{85782290-2873-5D4C-15B6-777A05AFB383}"/>
          </ac:spMkLst>
        </pc:spChg>
        <pc:picChg chg="add mod ord">
          <ac:chgData name="Mara Santos" userId="8c8346f6ae4498ff" providerId="LiveId" clId="{56144BD6-788D-4903-A4E3-1D39EF9FB7DA}" dt="2023-08-22T23:44:12.434" v="242" actId="1076"/>
          <ac:picMkLst>
            <pc:docMk/>
            <pc:sldMk cId="963051926" sldId="276"/>
            <ac:picMk id="7" creationId="{05CF56C7-CBDC-2252-B2DE-972D818959DB}"/>
          </ac:picMkLst>
        </pc:picChg>
        <pc:picChg chg="del mod">
          <ac:chgData name="Mara Santos" userId="8c8346f6ae4498ff" providerId="LiveId" clId="{56144BD6-788D-4903-A4E3-1D39EF9FB7DA}" dt="2023-08-22T23:35:04.951" v="233" actId="478"/>
          <ac:picMkLst>
            <pc:docMk/>
            <pc:sldMk cId="963051926" sldId="276"/>
            <ac:picMk id="8" creationId="{C0299D55-9873-E88A-52DC-0BF4C0322205}"/>
          </ac:picMkLst>
        </pc:picChg>
        <pc:picChg chg="del">
          <ac:chgData name="Mara Santos" userId="8c8346f6ae4498ff" providerId="LiveId" clId="{56144BD6-788D-4903-A4E3-1D39EF9FB7DA}" dt="2023-08-22T23:45:29.020" v="247" actId="478"/>
          <ac:picMkLst>
            <pc:docMk/>
            <pc:sldMk cId="963051926" sldId="276"/>
            <ac:picMk id="9" creationId="{B4518506-DD87-E231-DFF4-DFB735CF8A0A}"/>
          </ac:picMkLst>
        </pc:picChg>
        <pc:picChg chg="del">
          <ac:chgData name="Mara Santos" userId="8c8346f6ae4498ff" providerId="LiveId" clId="{56144BD6-788D-4903-A4E3-1D39EF9FB7DA}" dt="2023-08-22T23:45:30.885" v="248" actId="478"/>
          <ac:picMkLst>
            <pc:docMk/>
            <pc:sldMk cId="963051926" sldId="276"/>
            <ac:picMk id="10" creationId="{76156584-9D1B-9D66-59B2-F53D5CB20DA3}"/>
          </ac:picMkLst>
        </pc:picChg>
        <pc:picChg chg="del">
          <ac:chgData name="Mara Santos" userId="8c8346f6ae4498ff" providerId="LiveId" clId="{56144BD6-788D-4903-A4E3-1D39EF9FB7DA}" dt="2023-08-22T23:45:26.349" v="246" actId="478"/>
          <ac:picMkLst>
            <pc:docMk/>
            <pc:sldMk cId="963051926" sldId="276"/>
            <ac:picMk id="11" creationId="{7393F6CA-18BE-59C3-EBBB-3953F00A23A0}"/>
          </ac:picMkLst>
        </pc:picChg>
        <pc:picChg chg="add mod">
          <ac:chgData name="Mara Santos" userId="8c8346f6ae4498ff" providerId="LiveId" clId="{56144BD6-788D-4903-A4E3-1D39EF9FB7DA}" dt="2023-08-22T23:45:35.124" v="249" actId="1076"/>
          <ac:picMkLst>
            <pc:docMk/>
            <pc:sldMk cId="963051926" sldId="276"/>
            <ac:picMk id="12" creationId="{9ECE82EE-F6AC-6050-4201-DDD7FE84CDBA}"/>
          </ac:picMkLst>
        </pc:picChg>
      </pc:sldChg>
      <pc:sldChg chg="modSp add mod">
        <pc:chgData name="Mara Santos" userId="8c8346f6ae4498ff" providerId="LiveId" clId="{56144BD6-788D-4903-A4E3-1D39EF9FB7DA}" dt="2023-08-22T23:47:02.327" v="301" actId="20577"/>
        <pc:sldMkLst>
          <pc:docMk/>
          <pc:sldMk cId="1917817311" sldId="277"/>
        </pc:sldMkLst>
        <pc:spChg chg="mod">
          <ac:chgData name="Mara Santos" userId="8c8346f6ae4498ff" providerId="LiveId" clId="{56144BD6-788D-4903-A4E3-1D39EF9FB7DA}" dt="2023-08-22T23:47:02.327" v="301" actId="20577"/>
          <ac:spMkLst>
            <pc:docMk/>
            <pc:sldMk cId="1917817311" sldId="277"/>
            <ac:spMk id="3" creationId="{92CF0581-5728-4589-1F9E-4C9C2DC597C6}"/>
          </ac:spMkLst>
        </pc:spChg>
        <pc:picChg chg="mod">
          <ac:chgData name="Mara Santos" userId="8c8346f6ae4498ff" providerId="LiveId" clId="{56144BD6-788D-4903-A4E3-1D39EF9FB7DA}" dt="2023-08-22T23:46:27.474" v="277" actId="14826"/>
          <ac:picMkLst>
            <pc:docMk/>
            <pc:sldMk cId="1917817311" sldId="277"/>
            <ac:picMk id="7" creationId="{05CF56C7-CBDC-2252-B2DE-972D818959DB}"/>
          </ac:picMkLst>
        </pc:picChg>
        <pc:picChg chg="mod">
          <ac:chgData name="Mara Santos" userId="8c8346f6ae4498ff" providerId="LiveId" clId="{56144BD6-788D-4903-A4E3-1D39EF9FB7DA}" dt="2023-08-22T23:46:45.752" v="278" actId="14826"/>
          <ac:picMkLst>
            <pc:docMk/>
            <pc:sldMk cId="1917817311" sldId="277"/>
            <ac:picMk id="12" creationId="{9ECE82EE-F6AC-6050-4201-DDD7FE84CDBA}"/>
          </ac:picMkLst>
        </pc:picChg>
      </pc:sldChg>
      <pc:sldChg chg="modSp add mod">
        <pc:chgData name="Mara Santos" userId="8c8346f6ae4498ff" providerId="LiveId" clId="{56144BD6-788D-4903-A4E3-1D39EF9FB7DA}" dt="2023-08-22T23:47:59.691" v="322" actId="20577"/>
        <pc:sldMkLst>
          <pc:docMk/>
          <pc:sldMk cId="4161273444" sldId="278"/>
        </pc:sldMkLst>
        <pc:spChg chg="mod">
          <ac:chgData name="Mara Santos" userId="8c8346f6ae4498ff" providerId="LiveId" clId="{56144BD6-788D-4903-A4E3-1D39EF9FB7DA}" dt="2023-08-22T23:47:59.691" v="322" actId="20577"/>
          <ac:spMkLst>
            <pc:docMk/>
            <pc:sldMk cId="4161273444" sldId="278"/>
            <ac:spMk id="3" creationId="{92CF0581-5728-4589-1F9E-4C9C2DC597C6}"/>
          </ac:spMkLst>
        </pc:spChg>
        <pc:picChg chg="mod">
          <ac:chgData name="Mara Santos" userId="8c8346f6ae4498ff" providerId="LiveId" clId="{56144BD6-788D-4903-A4E3-1D39EF9FB7DA}" dt="2023-08-22T23:47:31.182" v="303" actId="14826"/>
          <ac:picMkLst>
            <pc:docMk/>
            <pc:sldMk cId="4161273444" sldId="278"/>
            <ac:picMk id="7" creationId="{05CF56C7-CBDC-2252-B2DE-972D818959DB}"/>
          </ac:picMkLst>
        </pc:picChg>
        <pc:picChg chg="mod">
          <ac:chgData name="Mara Santos" userId="8c8346f6ae4498ff" providerId="LiveId" clId="{56144BD6-788D-4903-A4E3-1D39EF9FB7DA}" dt="2023-08-22T23:47:48.285" v="304" actId="14826"/>
          <ac:picMkLst>
            <pc:docMk/>
            <pc:sldMk cId="4161273444" sldId="278"/>
            <ac:picMk id="12" creationId="{9ECE82EE-F6AC-6050-4201-DDD7FE84CDB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21T19:28:56.89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  <inkml:trace contextRef="#ctx0" brushRef="#br0" timeOffset="1542.21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B0D32-397E-4CAF-A902-AF81D6F8E05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57B3F-1BE3-44CB-BADB-B2A33EAB0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4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57B3F-1BE3-44CB-BADB-B2A33EAB05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6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2D3E77-CEC9-4681-98A6-82C87A4032A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11C0A7-D917-49D2-B384-E37127F3A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3E77-CEC9-4681-98A6-82C87A4032A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C0A7-D917-49D2-B384-E37127F3A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3E77-CEC9-4681-98A6-82C87A4032A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C0A7-D917-49D2-B384-E37127F3A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3E77-CEC9-4681-98A6-82C87A4032A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C0A7-D917-49D2-B384-E37127F3A7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3E77-CEC9-4681-98A6-82C87A4032A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C0A7-D917-49D2-B384-E37127F3A7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3E77-CEC9-4681-98A6-82C87A4032A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C0A7-D917-49D2-B384-E37127F3A7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3E77-CEC9-4681-98A6-82C87A4032A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C0A7-D917-49D2-B384-E37127F3A7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3E77-CEC9-4681-98A6-82C87A4032A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C0A7-D917-49D2-B384-E37127F3A7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3E77-CEC9-4681-98A6-82C87A4032A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C0A7-D917-49D2-B384-E37127F3A7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82D3E77-CEC9-4681-98A6-82C87A4032A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C0A7-D917-49D2-B384-E37127F3A7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2D3E77-CEC9-4681-98A6-82C87A4032A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11C0A7-D917-49D2-B384-E37127F3A7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2D3E77-CEC9-4681-98A6-82C87A4032A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11C0A7-D917-49D2-B384-E37127F3A7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0000"/>
                <a:satMod val="150000"/>
              </a:schemeClr>
            </a:gs>
            <a:gs pos="0">
              <a:schemeClr val="bg2">
                <a:shade val="60000"/>
                <a:satMod val="150000"/>
              </a:schemeClr>
            </a:gs>
            <a:gs pos="62000">
              <a:schemeClr val="bg2">
                <a:tint val="83000"/>
                <a:satMod val="200000"/>
              </a:schemeClr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153400" cy="25146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accent4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Funding Opportunity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2995" y="2971800"/>
            <a:ext cx="33528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Offered by: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E090D2-521E-4150-857C-166B1FA007D6}"/>
              </a:ext>
            </a:extLst>
          </p:cNvPr>
          <p:cNvSpPr/>
          <p:nvPr/>
        </p:nvSpPr>
        <p:spPr>
          <a:xfrm>
            <a:off x="-53009" y="3810000"/>
            <a:ext cx="90939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Positive Vibe Pr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operty Partners, LLC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0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299D55-9873-E88A-52DC-0BF4C0322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17" y="1444142"/>
            <a:ext cx="2780017" cy="209110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CF0581-5728-4589-1F9E-4C9C2DC5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Pictures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518506-DD87-E231-DFF4-DFB735CF8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377" y="1440299"/>
            <a:ext cx="1563759" cy="2085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156584-9D1B-9D66-59B2-F53D5CB20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388" y="3733800"/>
            <a:ext cx="1696359" cy="2261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93F6CA-18BE-59C3-EBBB-3953F00A23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4063" y="3733800"/>
            <a:ext cx="1783719" cy="23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7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Home purchase amount = $200,000</a:t>
            </a:r>
          </a:p>
          <a:p>
            <a:r>
              <a:rPr lang="en-US" dirty="0">
                <a:solidFill>
                  <a:schemeClr val="accent4"/>
                </a:solidFill>
              </a:rPr>
              <a:t>Estimated Cost of Repairs = $55,000</a:t>
            </a:r>
          </a:p>
          <a:p>
            <a:r>
              <a:rPr lang="en-US" dirty="0">
                <a:solidFill>
                  <a:schemeClr val="accent4"/>
                </a:solidFill>
              </a:rPr>
              <a:t>After repair value= $339,000</a:t>
            </a:r>
          </a:p>
          <a:p>
            <a:pPr marL="109728" indent="0">
              <a:buNone/>
            </a:pPr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pPr marL="36576" indent="0">
              <a:buNone/>
            </a:pP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Current Project</a:t>
            </a:r>
          </a:p>
        </p:txBody>
      </p:sp>
    </p:spTree>
    <p:extLst>
      <p:ext uri="{BB962C8B-B14F-4D97-AF65-F5344CB8AC3E}">
        <p14:creationId xmlns:p14="http://schemas.microsoft.com/office/powerpoint/2010/main" val="19321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Bring down the kitchen wall to open up the kitchen to the living room area</a:t>
            </a:r>
          </a:p>
          <a:p>
            <a:r>
              <a:rPr lang="en-US" dirty="0">
                <a:solidFill>
                  <a:schemeClr val="accent4"/>
                </a:solidFill>
              </a:rPr>
              <a:t>Renovate the existing three bathrooms</a:t>
            </a:r>
          </a:p>
          <a:p>
            <a:r>
              <a:rPr lang="en-US" dirty="0">
                <a:solidFill>
                  <a:schemeClr val="accent4"/>
                </a:solidFill>
              </a:rPr>
              <a:t>New flooring throughout, carpet in bedrooms and hardwood in common areas</a:t>
            </a:r>
          </a:p>
          <a:p>
            <a:r>
              <a:rPr lang="en-US" dirty="0">
                <a:solidFill>
                  <a:schemeClr val="accent4"/>
                </a:solidFill>
              </a:rPr>
              <a:t>Paint interior</a:t>
            </a:r>
          </a:p>
          <a:p>
            <a:r>
              <a:rPr lang="en-US" dirty="0">
                <a:solidFill>
                  <a:schemeClr val="accent4"/>
                </a:solidFill>
              </a:rPr>
              <a:t>Install new HVAC</a:t>
            </a:r>
          </a:p>
          <a:p>
            <a:r>
              <a:rPr lang="en-US" dirty="0">
                <a:solidFill>
                  <a:schemeClr val="accent4"/>
                </a:solidFill>
              </a:rPr>
              <a:t>New front door</a:t>
            </a:r>
          </a:p>
          <a:p>
            <a:r>
              <a:rPr lang="en-US" dirty="0">
                <a:solidFill>
                  <a:schemeClr val="accent4"/>
                </a:solidFill>
              </a:rPr>
              <a:t>Exterior: Pressure wash brick, paint siding 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pPr marL="36576" indent="0">
              <a:buNone/>
            </a:pP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Renovation plans</a:t>
            </a:r>
          </a:p>
        </p:txBody>
      </p:sp>
    </p:spTree>
    <p:extLst>
      <p:ext uri="{BB962C8B-B14F-4D97-AF65-F5344CB8AC3E}">
        <p14:creationId xmlns:p14="http://schemas.microsoft.com/office/powerpoint/2010/main" val="341580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3" y="152400"/>
            <a:ext cx="6629400" cy="914288"/>
          </a:xfrm>
        </p:spPr>
        <p:txBody>
          <a:bodyPr>
            <a:normAutofit/>
          </a:bodyPr>
          <a:lstStyle/>
          <a:p>
            <a:r>
              <a:rPr lang="en-US" sz="4800" b="1" dirty="0"/>
              <a:t>Resale Comps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87060-E2D4-4EEB-A88F-67C4F63B5D3B}"/>
              </a:ext>
            </a:extLst>
          </p:cNvPr>
          <p:cNvSpPr/>
          <p:nvPr/>
        </p:nvSpPr>
        <p:spPr>
          <a:xfrm>
            <a:off x="1371600" y="3397288"/>
            <a:ext cx="7696200" cy="6096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0701C-B117-C1CE-38AD-99326F53B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9144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76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006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Provide private funding for this project at $250,000 for up to 6 months</a:t>
            </a:r>
          </a:p>
          <a:p>
            <a:r>
              <a:rPr lang="en-US" sz="2000" dirty="0">
                <a:solidFill>
                  <a:schemeClr val="accent4"/>
                </a:solidFill>
              </a:rPr>
              <a:t>Deal will be processed through closing attorney with all protection that the bank has:</a:t>
            </a:r>
          </a:p>
          <a:p>
            <a:pPr lvl="1"/>
            <a:r>
              <a:rPr lang="en-US" sz="1600" dirty="0">
                <a:solidFill>
                  <a:schemeClr val="accent4"/>
                </a:solidFill>
              </a:rPr>
              <a:t>Secured with a promissory note</a:t>
            </a:r>
          </a:p>
          <a:p>
            <a:pPr lvl="1"/>
            <a:r>
              <a:rPr lang="en-US" sz="1600" dirty="0">
                <a:solidFill>
                  <a:schemeClr val="accent4"/>
                </a:solidFill>
              </a:rPr>
              <a:t>Security Deed (1</a:t>
            </a:r>
            <a:r>
              <a:rPr lang="en-US" sz="1600" baseline="30000" dirty="0">
                <a:solidFill>
                  <a:schemeClr val="accent4"/>
                </a:solidFill>
              </a:rPr>
              <a:t>st</a:t>
            </a:r>
            <a:r>
              <a:rPr lang="en-US" sz="1600" dirty="0">
                <a:solidFill>
                  <a:schemeClr val="accent4"/>
                </a:solidFill>
              </a:rPr>
              <a:t> position)</a:t>
            </a:r>
          </a:p>
          <a:p>
            <a:pPr lvl="1"/>
            <a:r>
              <a:rPr lang="en-US" sz="1600" dirty="0">
                <a:solidFill>
                  <a:schemeClr val="accent4"/>
                </a:solidFill>
              </a:rPr>
              <a:t>Lender will be included as loss payee on the home insurance policy</a:t>
            </a:r>
          </a:p>
          <a:p>
            <a:r>
              <a:rPr lang="en-US" sz="2000" dirty="0">
                <a:solidFill>
                  <a:schemeClr val="accent4"/>
                </a:solidFill>
              </a:rPr>
              <a:t>15% Annual Interest paid a the end of the project  or 25% of the profit, whichever is higher</a:t>
            </a:r>
          </a:p>
          <a:p>
            <a:r>
              <a:rPr lang="en-US" sz="2000" dirty="0">
                <a:solidFill>
                  <a:schemeClr val="accent4"/>
                </a:solidFill>
              </a:rPr>
              <a:t>If the project extends past 6 months, rates will be renegotiated</a:t>
            </a:r>
          </a:p>
          <a:p>
            <a:r>
              <a:rPr lang="en-US" sz="2000" dirty="0">
                <a:solidFill>
                  <a:schemeClr val="accent4"/>
                </a:solidFill>
              </a:rPr>
              <a:t>Original loan amount plus profits will be paid back at closing of the final sale</a:t>
            </a:r>
          </a:p>
          <a:p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263" y="152400"/>
            <a:ext cx="7511473" cy="1312480"/>
          </a:xfrm>
        </p:spPr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Your Opportunity 	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5A8058-A37E-46A3-B05F-8C6DECADD96A}"/>
                  </a:ext>
                </a:extLst>
              </p14:cNvPr>
              <p14:cNvContentPartPr/>
              <p14:nvPr/>
            </p14:nvContentPartPr>
            <p14:xfrm>
              <a:off x="6432605" y="240085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EA5A8058-A37E-46A3-B05F-8C6DECADD9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4605" y="2292856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88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Positive Vibe Property Partners, LLC is a real estate investment company owned and managed by Mara and Carlos Santos</a:t>
            </a:r>
          </a:p>
          <a:p>
            <a:r>
              <a:rPr lang="en-US" dirty="0">
                <a:solidFill>
                  <a:schemeClr val="accent4"/>
                </a:solidFill>
              </a:rPr>
              <a:t>Founded in 2020</a:t>
            </a:r>
          </a:p>
          <a:p>
            <a:r>
              <a:rPr lang="en-US" dirty="0">
                <a:solidFill>
                  <a:schemeClr val="accent4"/>
                </a:solidFill>
              </a:rPr>
              <a:t>We are experienced in finding distressed properties, purchasing them at a discount, renovating them, and reselling them at market value or keeping them as rental properties </a:t>
            </a:r>
          </a:p>
          <a:p>
            <a:r>
              <a:rPr lang="en-US" dirty="0">
                <a:solidFill>
                  <a:schemeClr val="accent4"/>
                </a:solidFill>
              </a:rPr>
              <a:t>Our team consist of real estate agents and brokers, contractors, attorneys, accountants, marketing professionals, and investors</a:t>
            </a:r>
          </a:p>
          <a:p>
            <a:r>
              <a:rPr lang="en-US" dirty="0">
                <a:solidFill>
                  <a:schemeClr val="accent4"/>
                </a:solidFill>
              </a:rPr>
              <a:t>We operate in  the Atlanta and suburbs markets.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762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4"/>
                </a:solidFill>
              </a:rPr>
              <a:t>Who is Positive Vibe Property Partners?</a:t>
            </a:r>
          </a:p>
        </p:txBody>
      </p:sp>
    </p:spTree>
    <p:extLst>
      <p:ext uri="{BB962C8B-B14F-4D97-AF65-F5344CB8AC3E}">
        <p14:creationId xmlns:p14="http://schemas.microsoft.com/office/powerpoint/2010/main" val="1989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48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Market for and identify real estate investment opportunities</a:t>
            </a:r>
          </a:p>
          <a:p>
            <a:r>
              <a:rPr lang="en-US" dirty="0">
                <a:solidFill>
                  <a:schemeClr val="accent4"/>
                </a:solidFill>
              </a:rPr>
              <a:t>Offer private investors opportunities to make a significant return on investment in a short amount of time</a:t>
            </a:r>
          </a:p>
          <a:p>
            <a:r>
              <a:rPr lang="en-US" dirty="0">
                <a:solidFill>
                  <a:schemeClr val="accent4"/>
                </a:solidFill>
              </a:rPr>
              <a:t>Purchase real estate at a heavily discounted price with funds from private investors</a:t>
            </a:r>
          </a:p>
          <a:p>
            <a:r>
              <a:rPr lang="en-US" dirty="0">
                <a:solidFill>
                  <a:schemeClr val="accent4"/>
                </a:solidFill>
              </a:rPr>
              <a:t>Wholesale discounted real estate to other real estate investors</a:t>
            </a:r>
          </a:p>
          <a:p>
            <a:r>
              <a:rPr lang="en-US" dirty="0">
                <a:solidFill>
                  <a:schemeClr val="accent4"/>
                </a:solidFill>
              </a:rPr>
              <a:t>Rehabilitate distressed properties to return the property above market value</a:t>
            </a:r>
          </a:p>
          <a:p>
            <a:r>
              <a:rPr lang="en-US" dirty="0">
                <a:solidFill>
                  <a:schemeClr val="accent4"/>
                </a:solidFill>
              </a:rPr>
              <a:t>Sell rehabilitated property for a profit</a:t>
            </a:r>
          </a:p>
          <a:p>
            <a:r>
              <a:rPr lang="en-US" dirty="0">
                <a:solidFill>
                  <a:schemeClr val="accent4"/>
                </a:solidFill>
              </a:rPr>
              <a:t>Hold properties for long term rental properties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What We Do	</a:t>
            </a:r>
          </a:p>
        </p:txBody>
      </p:sp>
    </p:spTree>
    <p:extLst>
      <p:ext uri="{BB962C8B-B14F-4D97-AF65-F5344CB8AC3E}">
        <p14:creationId xmlns:p14="http://schemas.microsoft.com/office/powerpoint/2010/main" val="33374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720" y="1418654"/>
            <a:ext cx="3053080" cy="472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4 bedrooms</a:t>
            </a:r>
          </a:p>
          <a:p>
            <a:r>
              <a:rPr lang="en-US" dirty="0">
                <a:solidFill>
                  <a:schemeClr val="accent4"/>
                </a:solidFill>
              </a:rPr>
              <a:t>3 bath</a:t>
            </a:r>
          </a:p>
          <a:p>
            <a:r>
              <a:rPr lang="en-US" dirty="0">
                <a:solidFill>
                  <a:schemeClr val="accent4"/>
                </a:solidFill>
              </a:rPr>
              <a:t>Split level, 2398 </a:t>
            </a:r>
            <a:r>
              <a:rPr lang="en-US" dirty="0" err="1">
                <a:solidFill>
                  <a:schemeClr val="accent4"/>
                </a:solidFill>
              </a:rPr>
              <a:t>sq.ft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>
                <a:solidFill>
                  <a:schemeClr val="accent4"/>
                </a:solidFill>
              </a:rPr>
              <a:t>HOA Community in Stone Mountain, GA</a:t>
            </a:r>
          </a:p>
          <a:p>
            <a:r>
              <a:rPr lang="en-US" dirty="0">
                <a:solidFill>
                  <a:schemeClr val="accent4"/>
                </a:solidFill>
              </a:rPr>
              <a:t>Flip and sold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68473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Completed</a:t>
            </a:r>
            <a:r>
              <a:rPr lang="en-US" dirty="0"/>
              <a:t> </a:t>
            </a:r>
            <a:r>
              <a:rPr lang="en-US" b="1" dirty="0">
                <a:solidFill>
                  <a:schemeClr val="accent4"/>
                </a:solidFill>
              </a:rPr>
              <a:t>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5286" y="5562600"/>
            <a:ext cx="5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851 Bridgewater Ct Stone Mountain, GA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C3B4E-1BA7-E314-E604-65D23B0CF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0"/>
            <a:ext cx="5266944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Home purchase amount = $180,000</a:t>
            </a:r>
          </a:p>
          <a:p>
            <a:r>
              <a:rPr lang="en-US" dirty="0">
                <a:solidFill>
                  <a:schemeClr val="accent4"/>
                </a:solidFill>
              </a:rPr>
              <a:t>Cost of Repairs = $75,000</a:t>
            </a:r>
          </a:p>
          <a:p>
            <a:r>
              <a:rPr lang="en-US" dirty="0">
                <a:solidFill>
                  <a:schemeClr val="accent4"/>
                </a:solidFill>
              </a:rPr>
              <a:t>Realtor, Holding (lender fees) and Closing Costs = $40,000</a:t>
            </a:r>
          </a:p>
          <a:p>
            <a:r>
              <a:rPr lang="en-US" dirty="0">
                <a:solidFill>
                  <a:schemeClr val="accent4"/>
                </a:solidFill>
              </a:rPr>
              <a:t>After repair value= $340,000</a:t>
            </a:r>
          </a:p>
          <a:p>
            <a:r>
              <a:rPr lang="en-US" dirty="0">
                <a:solidFill>
                  <a:schemeClr val="accent4"/>
                </a:solidFill>
              </a:rPr>
              <a:t>Profit = $45,000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pPr marL="109728" indent="0">
              <a:buNone/>
            </a:pPr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pPr marL="36576" indent="0">
              <a:buNone/>
            </a:pP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Complete Project Information </a:t>
            </a:r>
          </a:p>
        </p:txBody>
      </p:sp>
    </p:spTree>
    <p:extLst>
      <p:ext uri="{BB962C8B-B14F-4D97-AF65-F5344CB8AC3E}">
        <p14:creationId xmlns:p14="http://schemas.microsoft.com/office/powerpoint/2010/main" val="362156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CF0581-5728-4589-1F9E-4C9C2DC5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13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Before and after Master Bedroom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CF56C7-CBDC-2252-B2DE-972D81895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784" y="1605668"/>
            <a:ext cx="2433414" cy="32590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CE82EE-F6AC-6050-4201-DDD7FE84C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859" y="1605668"/>
            <a:ext cx="4345384" cy="32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51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CF0581-5728-4589-1F9E-4C9C2DC5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13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Before and after Basement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CF56C7-CBDC-2252-B2DE-972D81895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4784" y="1605668"/>
            <a:ext cx="2433414" cy="32590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CE82EE-F6AC-6050-4201-DDD7FE84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7859" y="1786726"/>
            <a:ext cx="4345384" cy="28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17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CF0581-5728-4589-1F9E-4C9C2DC5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13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Before and after Guest Bath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CF56C7-CBDC-2252-B2DE-972D81895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4784" y="1605668"/>
            <a:ext cx="2433414" cy="32590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CE82EE-F6AC-6050-4201-DDD7FE84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7859" y="1786726"/>
            <a:ext cx="4345383" cy="28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720" y="1418654"/>
            <a:ext cx="3053080" cy="472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4 bedrooms</a:t>
            </a:r>
          </a:p>
          <a:p>
            <a:r>
              <a:rPr lang="en-US" dirty="0">
                <a:solidFill>
                  <a:schemeClr val="accent4"/>
                </a:solidFill>
              </a:rPr>
              <a:t>2.5 bath</a:t>
            </a:r>
          </a:p>
          <a:p>
            <a:r>
              <a:rPr lang="en-US" dirty="0">
                <a:solidFill>
                  <a:schemeClr val="accent4"/>
                </a:solidFill>
              </a:rPr>
              <a:t>Split level brick house – 1956 </a:t>
            </a:r>
            <a:r>
              <a:rPr lang="en-US" dirty="0" err="1">
                <a:solidFill>
                  <a:schemeClr val="accent4"/>
                </a:solidFill>
              </a:rPr>
              <a:t>sq.ft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>
                <a:solidFill>
                  <a:schemeClr val="accent4"/>
                </a:solidFill>
              </a:rPr>
              <a:t>Established neighborhood </a:t>
            </a:r>
          </a:p>
          <a:p>
            <a:r>
              <a:rPr lang="en-US" dirty="0">
                <a:solidFill>
                  <a:schemeClr val="accent4"/>
                </a:solidFill>
              </a:rPr>
              <a:t>Good Flip with great potential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68473" cy="99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Current</a:t>
            </a:r>
            <a:r>
              <a:rPr lang="en-US" dirty="0"/>
              <a:t> </a:t>
            </a:r>
            <a:r>
              <a:rPr lang="en-US" b="1" dirty="0">
                <a:solidFill>
                  <a:schemeClr val="accent4"/>
                </a:solidFill>
              </a:rPr>
              <a:t>Project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5715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lain" startAt="4135"/>
            </a:pPr>
            <a:r>
              <a:rPr lang="en-US" b="1" dirty="0">
                <a:solidFill>
                  <a:schemeClr val="accent4"/>
                </a:solidFill>
              </a:rPr>
              <a:t>Blackhawk Dr</a:t>
            </a:r>
          </a:p>
          <a:p>
            <a:pPr algn="ctr"/>
            <a:r>
              <a:rPr lang="en-US" b="1" dirty="0">
                <a:solidFill>
                  <a:schemeClr val="accent4"/>
                </a:solidFill>
              </a:rPr>
              <a:t>Stone Mountain, GA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7FE06-293C-32CA-33D3-EC86ADEAE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0865" y="1524000"/>
            <a:ext cx="4768996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F8BF8D46-5ABA-41BD-B670-0FB2DF74359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12028</TotalTime>
  <Words>465</Words>
  <Application>Microsoft Office PowerPoint</Application>
  <PresentationFormat>On-screen Show (4:3)</PresentationFormat>
  <Paragraphs>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Lucida Sans Unicode</vt:lpstr>
      <vt:lpstr>Verdana</vt:lpstr>
      <vt:lpstr>Wingdings 2</vt:lpstr>
      <vt:lpstr>Wingdings 3</vt:lpstr>
      <vt:lpstr>Concourse</vt:lpstr>
      <vt:lpstr>Private Funding Opportunity</vt:lpstr>
      <vt:lpstr>Who is Positive Vibe Property Partners?</vt:lpstr>
      <vt:lpstr>What We Do </vt:lpstr>
      <vt:lpstr>Completed Project</vt:lpstr>
      <vt:lpstr>Complete Project Information </vt:lpstr>
      <vt:lpstr>Before and after Master Bedroom</vt:lpstr>
      <vt:lpstr>Before and after Basement</vt:lpstr>
      <vt:lpstr>Before and after Guest Bath</vt:lpstr>
      <vt:lpstr>Current Project </vt:lpstr>
      <vt:lpstr>Pictures</vt:lpstr>
      <vt:lpstr>Current Project</vt:lpstr>
      <vt:lpstr>Renovation plans</vt:lpstr>
      <vt:lpstr>PowerPoint Presentation</vt:lpstr>
      <vt:lpstr>Your Opportunity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Investment Opportunity</dc:title>
  <dc:creator>Windows User</dc:creator>
  <cp:lastModifiedBy>Mara Santos</cp:lastModifiedBy>
  <cp:revision>105</cp:revision>
  <dcterms:created xsi:type="dcterms:W3CDTF">2012-05-14T12:19:09Z</dcterms:created>
  <dcterms:modified xsi:type="dcterms:W3CDTF">2023-08-23T00:37:14Z</dcterms:modified>
</cp:coreProperties>
</file>